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36" r:id="rId2"/>
  </p:sldMasterIdLst>
  <p:notesMasterIdLst>
    <p:notesMasterId r:id="rId26"/>
  </p:notesMasterIdLst>
  <p:sldIdLst>
    <p:sldId id="384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1" r:id="rId20"/>
    <p:sldId id="402" r:id="rId21"/>
    <p:sldId id="405" r:id="rId22"/>
    <p:sldId id="406" r:id="rId23"/>
    <p:sldId id="403" r:id="rId24"/>
    <p:sldId id="404" r:id="rId2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50021"/>
    <a:srgbClr val="FFCC00"/>
    <a:srgbClr val="973942"/>
    <a:srgbClr val="AA0AB6"/>
    <a:srgbClr val="A617A9"/>
    <a:srgbClr val="BC149C"/>
    <a:srgbClr val="CC00CC"/>
    <a:srgbClr val="00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80" autoAdjust="0"/>
    <p:restoredTop sz="96433" autoAdjust="0"/>
  </p:normalViewPr>
  <p:slideViewPr>
    <p:cSldViewPr snapToGrid="0">
      <p:cViewPr>
        <p:scale>
          <a:sx n="75" d="100"/>
          <a:sy n="75" d="100"/>
        </p:scale>
        <p:origin x="-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49" y="5296894"/>
            <a:ext cx="10985503" cy="238868"/>
          </a:xfrm>
          <a:prstGeom prst="rect">
            <a:avLst/>
          </a:prstGeom>
        </p:spPr>
        <p:txBody>
          <a:bodyPr lIns="24383" tIns="24383" rIns="24383" bIns="24383" anchor="b"/>
          <a:lstStyle>
            <a:lvl1pPr defTabSz="342570">
              <a:defRPr sz="140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450712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21"/>
          </p:nvPr>
        </p:nvSpPr>
        <p:spPr>
          <a:xfrm>
            <a:off x="-215900" y="-657225"/>
            <a:ext cx="14732002" cy="67627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3529013"/>
            <a:ext cx="10985501" cy="1743076"/>
          </a:xfrm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03846" y="1272052"/>
            <a:ext cx="10984311" cy="238867"/>
          </a:xfrm>
          <a:prstGeom prst="rect">
            <a:avLst/>
          </a:prstGeom>
        </p:spPr>
        <p:txBody>
          <a:bodyPr lIns="24383" tIns="24383" rIns="24383" bIns="24383"/>
          <a:lstStyle>
            <a:lvl1pPr defTabSz="342570">
              <a:defRPr sz="140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5210966"/>
            <a:ext cx="10985501" cy="429258"/>
          </a:xfrm>
          <a:prstGeom prst="rect">
            <a:avLst/>
          </a:prstGeom>
        </p:spPr>
        <p:txBody>
          <a:bodyPr/>
          <a:lstStyle/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101542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333501"/>
            <a:ext cx="4889501" cy="2205853"/>
          </a:xfrm>
          <a:prstGeom prst="rect">
            <a:avLst/>
          </a:prstGeom>
        </p:spPr>
        <p:txBody>
          <a:bodyPr/>
          <a:lstStyle>
            <a:lvl1pPr>
              <a:defRPr sz="4219" spc="-84"/>
            </a:lvl1pPr>
          </a:lstStyle>
          <a:p>
            <a:r>
              <a:t>Slide Title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04967"/>
            <a:ext cx="4889501" cy="2018401"/>
          </a:xfrm>
          <a:prstGeom prst="rect">
            <a:avLst/>
          </a:prstGeom>
        </p:spPr>
        <p:txBody>
          <a:bodyPr/>
          <a:lstStyle/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92709243_1322x1323.jpeg"/>
          <p:cNvSpPr>
            <a:spLocks noGrp="1"/>
          </p:cNvSpPr>
          <p:nvPr>
            <p:ph type="pic" sz="half" idx="21"/>
          </p:nvPr>
        </p:nvSpPr>
        <p:spPr>
          <a:xfrm>
            <a:off x="6026152" y="1333500"/>
            <a:ext cx="5594203" cy="420370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20066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14275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214438"/>
            <a:ext cx="10985501" cy="537437"/>
          </a:xfrm>
          <a:prstGeom prst="rect">
            <a:avLst/>
          </a:prstGeom>
        </p:spPr>
        <p:txBody>
          <a:bodyPr anchor="t"/>
          <a:lstStyle>
            <a:lvl1pPr>
              <a:defRPr sz="4219" spc="-84"/>
            </a:lvl1pPr>
          </a:lstStyle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699485"/>
            <a:ext cx="10985501" cy="350543"/>
          </a:xfrm>
          <a:prstGeom prst="rect">
            <a:avLst/>
          </a:prstGeom>
        </p:spPr>
        <p:txBody>
          <a:bodyPr lIns="24383" tIns="24383" rIns="24383" bIns="24383"/>
          <a:lstStyle>
            <a:lvl1pPr defTabSz="321933">
              <a:defRPr sz="2084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450440"/>
            <a:ext cx="10985501" cy="3096005"/>
          </a:xfrm>
          <a:prstGeom prst="rect">
            <a:avLst/>
          </a:prstGeom>
        </p:spPr>
        <p:txBody>
          <a:bodyPr/>
          <a:lstStyle>
            <a:lvl1pPr marL="303599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1pPr>
            <a:lvl2pPr marL="73220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2pPr>
            <a:lvl3pPr marL="116081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3pPr>
            <a:lvl4pPr marL="158942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4pPr>
            <a:lvl5pPr marL="201803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248291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450440"/>
            <a:ext cx="10985501" cy="3096005"/>
          </a:xfrm>
          <a:prstGeom prst="rect">
            <a:avLst/>
          </a:prstGeom>
        </p:spPr>
        <p:txBody>
          <a:bodyPr numCol="2" spcCol="585893"/>
          <a:lstStyle>
            <a:lvl1pPr marL="303599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1pPr>
            <a:lvl2pPr marL="73220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2pPr>
            <a:lvl3pPr marL="116081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3pPr>
            <a:lvl4pPr marL="158942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4pPr>
            <a:lvl5pPr marL="201803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386557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214437"/>
            <a:ext cx="4889501" cy="538163"/>
          </a:xfrm>
          <a:prstGeom prst="rect">
            <a:avLst/>
          </a:prstGeom>
        </p:spPr>
        <p:txBody>
          <a:bodyPr anchor="t"/>
          <a:lstStyle>
            <a:lvl1pPr>
              <a:defRPr sz="4219" spc="-84"/>
            </a:lvl1pPr>
          </a:lstStyle>
          <a:p>
            <a:r>
              <a:t>Slide Title</a:t>
            </a:r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699485"/>
            <a:ext cx="4889501" cy="350543"/>
          </a:xfrm>
          <a:prstGeom prst="rect">
            <a:avLst/>
          </a:prstGeom>
        </p:spPr>
        <p:txBody>
          <a:bodyPr lIns="24383" tIns="24383" rIns="24383" bIns="24383"/>
          <a:lstStyle>
            <a:lvl1pPr defTabSz="321933">
              <a:defRPr sz="2084"/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2450440"/>
            <a:ext cx="4889501" cy="3096005"/>
          </a:xfrm>
          <a:prstGeom prst="rect">
            <a:avLst/>
          </a:prstGeom>
        </p:spPr>
        <p:txBody>
          <a:bodyPr/>
          <a:lstStyle>
            <a:lvl1pPr marL="303599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1pPr>
            <a:lvl2pPr marL="73220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2pPr>
            <a:lvl3pPr marL="116081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3pPr>
            <a:lvl4pPr marL="158942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4pPr>
            <a:lvl5pPr marL="201803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eg"/>
          <p:cNvSpPr>
            <a:spLocks noGrp="1"/>
          </p:cNvSpPr>
          <p:nvPr>
            <p:ph type="pic" idx="22"/>
          </p:nvPr>
        </p:nvSpPr>
        <p:spPr>
          <a:xfrm>
            <a:off x="3190100" y="1331193"/>
            <a:ext cx="11264902" cy="41975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6598236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603247" y="2557462"/>
            <a:ext cx="10985503" cy="1743076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20066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4778947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214438"/>
            <a:ext cx="10985501" cy="538106"/>
          </a:xfrm>
          <a:prstGeom prst="rect">
            <a:avLst/>
          </a:prstGeom>
        </p:spPr>
        <p:txBody>
          <a:bodyPr anchor="t"/>
          <a:lstStyle>
            <a:lvl1pPr>
              <a:defRPr sz="4219" spc="-84"/>
            </a:lvl1pPr>
          </a:lstStyle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699485"/>
            <a:ext cx="10985501" cy="350543"/>
          </a:xfrm>
          <a:prstGeom prst="rect">
            <a:avLst/>
          </a:prstGeom>
        </p:spPr>
        <p:txBody>
          <a:bodyPr lIns="24383" tIns="24383" rIns="24383" bIns="24383"/>
          <a:lstStyle>
            <a:lvl1pPr defTabSz="321933">
              <a:defRPr sz="2084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582163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214437"/>
            <a:ext cx="10985501" cy="538163"/>
          </a:xfrm>
          <a:prstGeom prst="rect">
            <a:avLst/>
          </a:prstGeom>
        </p:spPr>
        <p:txBody>
          <a:bodyPr anchor="t"/>
          <a:lstStyle>
            <a:lvl1pPr>
              <a:defRPr sz="4219" spc="-84"/>
            </a:lvl1pPr>
          </a:lstStyle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699485"/>
            <a:ext cx="10985501" cy="350543"/>
          </a:xfrm>
          <a:prstGeom prst="rect">
            <a:avLst/>
          </a:prstGeom>
        </p:spPr>
        <p:txBody>
          <a:bodyPr lIns="24383" tIns="24383" rIns="24383" bIns="24383"/>
          <a:lstStyle>
            <a:lvl1pPr defTabSz="321933">
              <a:defRPr sz="2084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450440"/>
            <a:ext cx="10985501" cy="3096005"/>
          </a:xfrm>
          <a:prstGeom prst="rect">
            <a:avLst/>
          </a:prstGeom>
        </p:spPr>
        <p:txBody>
          <a:bodyPr/>
          <a:lstStyle>
            <a:lvl1pPr>
              <a:spcBef>
                <a:spcPts val="844"/>
              </a:spcBef>
              <a:defRPr b="0" spc="-27"/>
            </a:lvl1pPr>
            <a:lvl2pPr>
              <a:spcBef>
                <a:spcPts val="844"/>
              </a:spcBef>
              <a:defRPr b="0" spc="-27"/>
            </a:lvl2pPr>
            <a:lvl3pPr>
              <a:spcBef>
                <a:spcPts val="844"/>
              </a:spcBef>
              <a:defRPr b="0" spc="-27"/>
            </a:lvl3pPr>
            <a:lvl4pPr>
              <a:spcBef>
                <a:spcPts val="844"/>
              </a:spcBef>
              <a:defRPr b="0" spc="-27"/>
            </a:lvl4pPr>
            <a:lvl5pPr>
              <a:spcBef>
                <a:spcPts val="844"/>
              </a:spcBef>
              <a:defRPr b="0" spc="-27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884008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2702566"/>
            <a:ext cx="10985501" cy="1452869"/>
          </a:xfrm>
          <a:prstGeom prst="rect">
            <a:avLst/>
          </a:prstGeom>
        </p:spPr>
        <p:txBody>
          <a:bodyPr anchor="ctr"/>
          <a:lstStyle>
            <a:lvl1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211221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3955567"/>
            <a:ext cx="10985501" cy="350543"/>
          </a:xfrm>
          <a:prstGeom prst="rect">
            <a:avLst/>
          </a:prstGeom>
        </p:spPr>
        <p:txBody>
          <a:bodyPr lIns="24383" tIns="24383" rIns="24383" bIns="24383"/>
          <a:lstStyle>
            <a:lvl1pPr algn="ctr" defTabSz="321933">
              <a:defRPr sz="2084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1207972"/>
            <a:ext cx="10985501" cy="2759649"/>
          </a:xfrm>
          <a:prstGeom prst="rect">
            <a:avLst/>
          </a:prstGeom>
        </p:spPr>
        <p:txBody>
          <a:bodyPr anchor="b"/>
          <a:lstStyle>
            <a:lvl1pPr algn="ctr" defTabSz="1219126">
              <a:lnSpc>
                <a:spcPct val="80000"/>
              </a:lnSpc>
              <a:defRPr sz="12375" spc="-124"/>
            </a:lvl1pPr>
            <a:lvl2pPr algn="ctr" defTabSz="1219126">
              <a:lnSpc>
                <a:spcPct val="80000"/>
              </a:lnSpc>
              <a:defRPr sz="12375" spc="-124"/>
            </a:lvl2pPr>
            <a:lvl3pPr algn="ctr" defTabSz="1219126">
              <a:lnSpc>
                <a:spcPct val="80000"/>
              </a:lnSpc>
              <a:defRPr sz="12375" spc="-124"/>
            </a:lvl3pPr>
            <a:lvl4pPr algn="ctr" defTabSz="1219126">
              <a:lnSpc>
                <a:spcPct val="80000"/>
              </a:lnSpc>
              <a:defRPr sz="12375" spc="-124"/>
            </a:lvl4pPr>
            <a:lvl5pPr algn="ctr" defTabSz="1219126">
              <a:lnSpc>
                <a:spcPct val="80000"/>
              </a:lnSpc>
              <a:defRPr sz="12375" spc="-124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6824808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40412" y="4860546"/>
            <a:ext cx="10074626" cy="238868"/>
          </a:xfrm>
          <a:prstGeom prst="rect">
            <a:avLst/>
          </a:prstGeom>
        </p:spPr>
        <p:txBody>
          <a:bodyPr lIns="24383" tIns="24383" rIns="24383" bIns="24383"/>
          <a:lstStyle>
            <a:lvl1pPr defTabSz="342570">
              <a:defRPr sz="140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76961" y="2709698"/>
            <a:ext cx="10438078" cy="1438605"/>
          </a:xfrm>
          <a:prstGeom prst="rect">
            <a:avLst/>
          </a:prstGeom>
        </p:spPr>
        <p:txBody>
          <a:bodyPr anchor="ctr"/>
          <a:lstStyle>
            <a:lvl1pPr marL="319450" indent="-234942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19450" indent="86515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19450" indent="407972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19450" indent="729430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19450" indent="1050887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9643653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eg"/>
          <p:cNvSpPr>
            <a:spLocks noGrp="1"/>
          </p:cNvSpPr>
          <p:nvPr>
            <p:ph type="pic" sz="quarter" idx="21"/>
          </p:nvPr>
        </p:nvSpPr>
        <p:spPr>
          <a:xfrm>
            <a:off x="7715250" y="3514279"/>
            <a:ext cx="4064001" cy="20288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824910546_2681x1332.jpeg"/>
          <p:cNvSpPr>
            <a:spLocks noGrp="1"/>
          </p:cNvSpPr>
          <p:nvPr>
            <p:ph type="pic" idx="22"/>
          </p:nvPr>
        </p:nvSpPr>
        <p:spPr>
          <a:xfrm>
            <a:off x="-1466851" y="1333500"/>
            <a:ext cx="11349568" cy="42291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575395635_960x639.jpeg"/>
          <p:cNvSpPr>
            <a:spLocks noGrp="1"/>
          </p:cNvSpPr>
          <p:nvPr>
            <p:ph type="pic" sz="quarter" idx="23"/>
          </p:nvPr>
        </p:nvSpPr>
        <p:spPr>
          <a:xfrm>
            <a:off x="7715250" y="1333501"/>
            <a:ext cx="4064001" cy="20288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3904754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755651" y="-538162"/>
            <a:ext cx="14255752" cy="71363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3958674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7707" y="5718478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469783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/>
          </p:nvPr>
        </p:nvSpPr>
        <p:spPr>
          <a:xfrm>
            <a:off x="603247" y="1822872"/>
            <a:ext cx="10985503" cy="1743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093" tIns="27093" rIns="27093" bIns="27093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3250" y="3556075"/>
            <a:ext cx="10985501" cy="7143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093" tIns="27093" rIns="27093" bIns="27093">
            <a:normAutofit/>
          </a:bodyPr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0831" y="5718478"/>
            <a:ext cx="186161" cy="184623"/>
          </a:xfrm>
          <a:prstGeom prst="rect">
            <a:avLst/>
          </a:prstGeom>
          <a:ln w="3175">
            <a:miter lim="400000"/>
          </a:ln>
        </p:spPr>
        <p:txBody>
          <a:bodyPr wrap="none" lIns="27093" tIns="27093" rIns="27093" bIns="27093" anchor="b">
            <a:spAutoFit/>
          </a:bodyPr>
          <a:lstStyle>
            <a:lvl1pPr defTabSz="292090">
              <a:defRPr sz="844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8753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transition spd="med"/>
  <p:txStyles>
    <p:titleStyle>
      <a:lvl1pPr marL="0" marR="0" indent="0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21457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42915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964372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285829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607287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928744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250201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571659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21457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42915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964372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285829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607287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928744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250201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571659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21457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42915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964372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285829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607287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928744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250201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571659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/>
          <p:cNvSpPr txBox="1">
            <a:spLocks noGrp="1"/>
          </p:cNvSpPr>
          <p:nvPr>
            <p:ph type="ctrTitle"/>
          </p:nvPr>
        </p:nvSpPr>
        <p:spPr>
          <a:xfrm>
            <a:off x="1976562" y="1245338"/>
            <a:ext cx="8238876" cy="2086145"/>
          </a:xfrm>
          <a:prstGeom prst="rect">
            <a:avLst/>
          </a:prstGeom>
        </p:spPr>
        <p:txBody>
          <a:bodyPr anchor="ctr"/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dirty="0" err="1"/>
              <a:t>永活盼望</a:t>
            </a:r>
            <a:endParaRPr dirty="0"/>
          </a:p>
          <a:p>
            <a:pPr algn="ctr">
              <a:defRPr>
                <a:solidFill>
                  <a:srgbClr val="3E1C26"/>
                </a:solidFill>
              </a:defRPr>
            </a:pPr>
            <a:r>
              <a:rPr dirty="0"/>
              <a:t>Living Hope</a:t>
            </a:r>
          </a:p>
        </p:txBody>
      </p:sp>
    </p:spTree>
    <p:extLst>
      <p:ext uri="{BB962C8B-B14F-4D97-AF65-F5344CB8AC3E}">
        <p14:creationId xmlns:p14="http://schemas.microsoft.com/office/powerpoint/2010/main" val="5332207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10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6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991148" y="848673"/>
            <a:ext cx="10209704" cy="539547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哈利路亚，赞美主给我自由</a:t>
            </a:r>
            <a:endParaRPr dirty="0"/>
          </a:p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哈利路亚，祢的名带来拯救</a:t>
            </a:r>
            <a:endParaRPr dirty="0"/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 smtClean="0"/>
              <a:t>Hallelujah</a:t>
            </a:r>
            <a:r>
              <a:rPr sz="5400" dirty="0"/>
              <a:t>, praise the one who set me free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/>
              <a:t>Hallelujah, death has lost its grip on me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570950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11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6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436368" y="954184"/>
            <a:ext cx="11755632" cy="539547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 smtClean="0"/>
              <a:t>祢打碎一切枷锁</a:t>
            </a:r>
            <a:r>
              <a:rPr dirty="0" err="1"/>
              <a:t>，死亡不再捆绑我</a:t>
            </a:r>
            <a:endParaRPr dirty="0"/>
          </a:p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基督是我，永活盼望</a:t>
            </a:r>
            <a:endParaRPr dirty="0"/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 smtClean="0"/>
              <a:t>You </a:t>
            </a:r>
            <a:r>
              <a:rPr sz="5400" dirty="0"/>
              <a:t>have broken every chain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/>
              <a:t>There’s salvation in your name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/>
              <a:t>Jesus Christ, my living hope</a:t>
            </a:r>
          </a:p>
        </p:txBody>
      </p:sp>
    </p:spTree>
    <p:extLst>
      <p:ext uri="{BB962C8B-B14F-4D97-AF65-F5344CB8AC3E}">
        <p14:creationId xmlns:p14="http://schemas.microsoft.com/office/powerpoint/2010/main" val="40314314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12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6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991148" y="848673"/>
            <a:ext cx="10209704" cy="539547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哈利路亚，赞美主给我自由</a:t>
            </a:r>
            <a:endParaRPr dirty="0"/>
          </a:p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哈利路亚，祢的名带来拯救</a:t>
            </a:r>
            <a:endParaRPr dirty="0"/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 smtClean="0"/>
              <a:t>Hallelujah</a:t>
            </a:r>
            <a:r>
              <a:rPr sz="5400" dirty="0"/>
              <a:t>, praise the one who set me free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/>
              <a:t>Hallelujah, death has lost its grip on me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57145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13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9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294365" y="1034293"/>
            <a:ext cx="11777561" cy="549999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 smtClean="0"/>
              <a:t>祢打碎一切枷锁</a:t>
            </a:r>
            <a:r>
              <a:rPr dirty="0" err="1"/>
              <a:t>，死亡不再捆绑我</a:t>
            </a:r>
            <a:endParaRPr dirty="0"/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基督是我，永活盼望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You </a:t>
            </a:r>
            <a:r>
              <a:rPr sz="5400" dirty="0"/>
              <a:t>have broken every chain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There’s salvation in your name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Jesus Christ, my living hope</a:t>
            </a:r>
          </a:p>
        </p:txBody>
      </p:sp>
    </p:spTree>
    <p:extLst>
      <p:ext uri="{BB962C8B-B14F-4D97-AF65-F5344CB8AC3E}">
        <p14:creationId xmlns:p14="http://schemas.microsoft.com/office/powerpoint/2010/main" val="35360230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96552" y="636879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14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72" name="那荣耀清晨，救赎工完成…"/>
          <p:cNvSpPr txBox="1">
            <a:spLocks noGrp="1"/>
          </p:cNvSpPr>
          <p:nvPr>
            <p:ph type="subTitle" idx="1"/>
          </p:nvPr>
        </p:nvSpPr>
        <p:spPr>
          <a:xfrm>
            <a:off x="1236611" y="1053848"/>
            <a:ext cx="9407136" cy="531494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那荣耀清晨，救赎工完成</a:t>
            </a:r>
            <a:endParaRPr dirty="0"/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复活的基督，走出坟墓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Then </a:t>
            </a:r>
            <a:r>
              <a:rPr sz="5400" dirty="0"/>
              <a:t>came the morning that sealed the promise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Your buried body began to </a:t>
            </a:r>
            <a:r>
              <a:rPr sz="5400" dirty="0" smtClean="0"/>
              <a:t>breathe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17839896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96552" y="636879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15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72" name="那荣耀清晨，救赎工完成…"/>
          <p:cNvSpPr txBox="1">
            <a:spLocks noGrp="1"/>
          </p:cNvSpPr>
          <p:nvPr>
            <p:ph type="subTitle" idx="1"/>
          </p:nvPr>
        </p:nvSpPr>
        <p:spPr>
          <a:xfrm>
            <a:off x="487680" y="771527"/>
            <a:ext cx="11475720" cy="531494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 smtClean="0"/>
              <a:t>祂打破寂静</a:t>
            </a:r>
            <a:r>
              <a:rPr dirty="0" err="1"/>
              <a:t>，宣告神得胜</a:t>
            </a:r>
            <a:r>
              <a:rPr dirty="0"/>
              <a:t>，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死亡毒钩已被去除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Out </a:t>
            </a:r>
            <a:r>
              <a:rPr sz="5400" dirty="0"/>
              <a:t>of the silence, the roaring lion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Declared the grave has no claim on me</a:t>
            </a:r>
          </a:p>
        </p:txBody>
      </p:sp>
    </p:spTree>
    <p:extLst>
      <p:ext uri="{BB962C8B-B14F-4D97-AF65-F5344CB8AC3E}">
        <p14:creationId xmlns:p14="http://schemas.microsoft.com/office/powerpoint/2010/main" val="4275677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96552" y="636879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16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72" name="那荣耀清晨，救赎工完成…"/>
          <p:cNvSpPr txBox="1">
            <a:spLocks noGrp="1"/>
          </p:cNvSpPr>
          <p:nvPr>
            <p:ph type="subTitle" idx="1"/>
          </p:nvPr>
        </p:nvSpPr>
        <p:spPr>
          <a:xfrm>
            <a:off x="1236611" y="1053848"/>
            <a:ext cx="9407136" cy="531494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那荣耀清晨，救赎工完成</a:t>
            </a:r>
            <a:endParaRPr dirty="0"/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复活的基督，走出坟墓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>
                <a:solidFill>
                  <a:srgbClr val="40251C"/>
                </a:solidFill>
              </a:rPr>
              <a:t>Then</a:t>
            </a:r>
            <a:r>
              <a:rPr sz="5400" dirty="0" smtClean="0"/>
              <a:t> </a:t>
            </a:r>
            <a:r>
              <a:rPr sz="5400" dirty="0"/>
              <a:t>came the morning that sealed the promise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Your buried body began to </a:t>
            </a:r>
            <a:r>
              <a:rPr sz="5400" dirty="0" smtClean="0"/>
              <a:t>breathe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38414039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134810" y="6292275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17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75" name="那荣耀清晨，救赎工完成…"/>
          <p:cNvSpPr txBox="1">
            <a:spLocks noGrp="1"/>
          </p:cNvSpPr>
          <p:nvPr>
            <p:ph type="subTitle" idx="1"/>
          </p:nvPr>
        </p:nvSpPr>
        <p:spPr>
          <a:xfrm>
            <a:off x="182880" y="666887"/>
            <a:ext cx="11826239" cy="55242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392098">
              <a:defRPr sz="5700">
                <a:solidFill>
                  <a:srgbClr val="40251C"/>
                </a:solidFill>
              </a:defRPr>
            </a:pPr>
            <a:r>
              <a:rPr dirty="0" err="1" smtClean="0"/>
              <a:t>祂打破寂静</a:t>
            </a:r>
            <a:r>
              <a:rPr dirty="0" err="1"/>
              <a:t>，宣告神得胜</a:t>
            </a:r>
            <a:r>
              <a:rPr dirty="0"/>
              <a:t>，</a:t>
            </a:r>
          </a:p>
          <a:p>
            <a:pPr algn="ctr" defTabSz="392098">
              <a:defRPr sz="5700">
                <a:solidFill>
                  <a:srgbClr val="40251C"/>
                </a:solidFill>
              </a:defRPr>
            </a:pPr>
            <a:r>
              <a:rPr dirty="0" err="1"/>
              <a:t>死亡毒钩已被去除</a:t>
            </a:r>
            <a:endParaRPr dirty="0"/>
          </a:p>
          <a:p>
            <a:pPr algn="ctr" defTabSz="392098">
              <a:defRPr sz="5700">
                <a:solidFill>
                  <a:srgbClr val="40251C"/>
                </a:solidFill>
              </a:defRPr>
            </a:pPr>
            <a:r>
              <a:rPr dirty="0" err="1"/>
              <a:t>耶稣已得一切胜利</a:t>
            </a:r>
            <a:endParaRPr dirty="0"/>
          </a:p>
          <a:p>
            <a:pPr algn="ctr" defTabSz="392098">
              <a:defRPr sz="3609">
                <a:solidFill>
                  <a:srgbClr val="40251C"/>
                </a:solidFill>
              </a:defRPr>
            </a:pPr>
            <a:r>
              <a:rPr sz="4800" dirty="0">
                <a:solidFill>
                  <a:srgbClr val="40251C"/>
                </a:solidFill>
              </a:rPr>
              <a:t>Out of the silence, the roaring lion</a:t>
            </a:r>
          </a:p>
          <a:p>
            <a:pPr algn="ctr" defTabSz="392098">
              <a:defRPr sz="3609">
                <a:solidFill>
                  <a:srgbClr val="40251C"/>
                </a:solidFill>
              </a:defRPr>
            </a:pPr>
            <a:r>
              <a:rPr sz="4800" dirty="0">
                <a:solidFill>
                  <a:srgbClr val="40251C"/>
                </a:solidFill>
              </a:rPr>
              <a:t>Declared the grave has no claim on me</a:t>
            </a:r>
          </a:p>
          <a:p>
            <a:pPr algn="ctr" defTabSz="392098">
              <a:defRPr sz="3609">
                <a:solidFill>
                  <a:srgbClr val="40251C"/>
                </a:solidFill>
              </a:defRPr>
            </a:pPr>
            <a:r>
              <a:rPr sz="4800" dirty="0">
                <a:solidFill>
                  <a:srgbClr val="40251C"/>
                </a:solidFill>
              </a:rPr>
              <a:t>Jesus yours in the victory</a:t>
            </a:r>
          </a:p>
        </p:txBody>
      </p:sp>
    </p:spTree>
    <p:extLst>
      <p:ext uri="{BB962C8B-B14F-4D97-AF65-F5344CB8AC3E}">
        <p14:creationId xmlns:p14="http://schemas.microsoft.com/office/powerpoint/2010/main" val="202548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18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6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991148" y="848673"/>
            <a:ext cx="10209704" cy="539547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哈利路亚，赞美主给我自由</a:t>
            </a:r>
            <a:endParaRPr dirty="0"/>
          </a:p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哈利路亚，祢的名带来拯救</a:t>
            </a:r>
            <a:endParaRPr dirty="0"/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 smtClean="0"/>
              <a:t>Hallelujah</a:t>
            </a:r>
            <a:r>
              <a:rPr sz="5400" dirty="0"/>
              <a:t>, praise the one who set me free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/>
              <a:t>Hallelujah, death has lost its grip on me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17214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19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9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294365" y="1034293"/>
            <a:ext cx="11777561" cy="549999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 smtClean="0"/>
              <a:t>祢打碎一切枷锁</a:t>
            </a:r>
            <a:r>
              <a:rPr dirty="0" err="1"/>
              <a:t>，死亡不再捆绑我</a:t>
            </a:r>
            <a:endParaRPr dirty="0"/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基督是我，永活盼望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You </a:t>
            </a:r>
            <a:r>
              <a:rPr sz="5400" dirty="0"/>
              <a:t>have broken every chain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There’s salvation in your name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Jesus Christ, my living hope</a:t>
            </a:r>
          </a:p>
        </p:txBody>
      </p:sp>
    </p:spTree>
    <p:extLst>
      <p:ext uri="{BB962C8B-B14F-4D97-AF65-F5344CB8AC3E}">
        <p14:creationId xmlns:p14="http://schemas.microsoft.com/office/powerpoint/2010/main" val="13414248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134810" y="6464438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2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54" name="罪像道深渊，我与神隔绝…"/>
          <p:cNvSpPr txBox="1">
            <a:spLocks noGrp="1"/>
          </p:cNvSpPr>
          <p:nvPr>
            <p:ph type="subTitle" idx="1"/>
          </p:nvPr>
        </p:nvSpPr>
        <p:spPr>
          <a:xfrm>
            <a:off x="1425923" y="648162"/>
            <a:ext cx="9149734" cy="556167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罪像道深渊，我与神隔绝</a:t>
            </a:r>
            <a:endParaRPr dirty="0"/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又如一高山，无法翻越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How </a:t>
            </a:r>
            <a:r>
              <a:rPr sz="5400" dirty="0"/>
              <a:t>great the chasm that lay between us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How high the mountain I could not </a:t>
            </a:r>
            <a:r>
              <a:rPr sz="5400" dirty="0" smtClean="0"/>
              <a:t>climb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13747714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20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6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991148" y="848673"/>
            <a:ext cx="10209704" cy="539547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哈利路亚，赞美主给我自由</a:t>
            </a:r>
            <a:endParaRPr dirty="0"/>
          </a:p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哈利路亚，祢的名带来拯救</a:t>
            </a:r>
            <a:endParaRPr dirty="0"/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 smtClean="0"/>
              <a:t>Hallelujah</a:t>
            </a:r>
            <a:r>
              <a:rPr sz="5400" dirty="0"/>
              <a:t>, praise the one who set me free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/>
              <a:t>Hallelujah, death has lost its grip on me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65923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21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9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294365" y="1034293"/>
            <a:ext cx="11777561" cy="549999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 smtClean="0"/>
              <a:t>祢打碎一切枷锁</a:t>
            </a:r>
            <a:r>
              <a:rPr dirty="0" err="1"/>
              <a:t>，死亡不再捆绑我</a:t>
            </a:r>
            <a:endParaRPr dirty="0"/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基督是我，永活盼望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You </a:t>
            </a:r>
            <a:r>
              <a:rPr sz="5400" dirty="0"/>
              <a:t>have broken every chain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There’s salvation in your name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Jesus Christ, my living hope</a:t>
            </a:r>
          </a:p>
        </p:txBody>
      </p:sp>
    </p:spTree>
    <p:extLst>
      <p:ext uri="{BB962C8B-B14F-4D97-AF65-F5344CB8AC3E}">
        <p14:creationId xmlns:p14="http://schemas.microsoft.com/office/powerpoint/2010/main" val="2479360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22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6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991148" y="848673"/>
            <a:ext cx="10209704" cy="539547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哈利路亚，赞美主给我自由</a:t>
            </a:r>
            <a:endParaRPr dirty="0"/>
          </a:p>
          <a:p>
            <a:pPr algn="ctr" defTabSz="404480">
              <a:defRPr sz="5880">
                <a:solidFill>
                  <a:srgbClr val="40251C"/>
                </a:solidFill>
              </a:defRPr>
            </a:pPr>
            <a:r>
              <a:rPr dirty="0" err="1"/>
              <a:t>哈利路亚，祢的名带来拯救</a:t>
            </a:r>
            <a:endParaRPr dirty="0"/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 smtClean="0"/>
              <a:t>Hallelujah</a:t>
            </a:r>
            <a:r>
              <a:rPr sz="5400" dirty="0"/>
              <a:t>, praise the one who set me free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r>
              <a:rPr sz="5400" dirty="0"/>
              <a:t>Hallelujah, death has lost its grip on me</a:t>
            </a:r>
          </a:p>
          <a:p>
            <a:pPr algn="ctr" defTabSz="404480">
              <a:defRPr sz="3724">
                <a:solidFill>
                  <a:srgbClr val="40251C"/>
                </a:solidFill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16444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4966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23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9" name="哈利路亚，赞美主给我自由…"/>
          <p:cNvSpPr txBox="1">
            <a:spLocks noGrp="1"/>
          </p:cNvSpPr>
          <p:nvPr>
            <p:ph type="subTitle" idx="1"/>
          </p:nvPr>
        </p:nvSpPr>
        <p:spPr>
          <a:xfrm>
            <a:off x="294365" y="1034293"/>
            <a:ext cx="11777561" cy="549999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 smtClean="0"/>
              <a:t>祢打碎一切枷锁</a:t>
            </a:r>
            <a:r>
              <a:rPr dirty="0" err="1"/>
              <a:t>，死亡不再捆绑我</a:t>
            </a:r>
            <a:endParaRPr dirty="0"/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基督是我，</a:t>
            </a:r>
            <a:r>
              <a:rPr dirty="0" err="1" smtClean="0"/>
              <a:t>永活盼望</a:t>
            </a:r>
            <a:r>
              <a:rPr lang="en-US" dirty="0" smtClean="0"/>
              <a:t> (3X)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You </a:t>
            </a:r>
            <a:r>
              <a:rPr sz="5400" dirty="0"/>
              <a:t>have broken every chain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There’s salvation in your name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Jesus Christ, my living hope</a:t>
            </a:r>
          </a:p>
        </p:txBody>
      </p:sp>
    </p:spTree>
    <p:extLst>
      <p:ext uri="{BB962C8B-B14F-4D97-AF65-F5344CB8AC3E}">
        <p14:creationId xmlns:p14="http://schemas.microsoft.com/office/powerpoint/2010/main" val="34288367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134810" y="6464438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3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54" name="罪像道深渊，我与神隔绝…"/>
          <p:cNvSpPr txBox="1">
            <a:spLocks noGrp="1"/>
          </p:cNvSpPr>
          <p:nvPr>
            <p:ph type="subTitle" idx="1"/>
          </p:nvPr>
        </p:nvSpPr>
        <p:spPr>
          <a:xfrm>
            <a:off x="323273" y="754716"/>
            <a:ext cx="11105897" cy="556167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 smtClean="0"/>
              <a:t>我在绝望中</a:t>
            </a:r>
            <a:r>
              <a:rPr dirty="0" err="1"/>
              <a:t>，举目向高天</a:t>
            </a:r>
            <a:endParaRPr dirty="0"/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呼喊祢名，入夜不眠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In </a:t>
            </a:r>
            <a:r>
              <a:rPr sz="5400" dirty="0"/>
              <a:t>desperation, I turned to heaven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And spoke your name into the night</a:t>
            </a:r>
          </a:p>
        </p:txBody>
      </p:sp>
    </p:spTree>
    <p:extLst>
      <p:ext uri="{BB962C8B-B14F-4D97-AF65-F5344CB8AC3E}">
        <p14:creationId xmlns:p14="http://schemas.microsoft.com/office/powerpoint/2010/main" val="26558296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11404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4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57" name="祢的大慈爱，如一道明光，…"/>
          <p:cNvSpPr txBox="1">
            <a:spLocks noGrp="1"/>
          </p:cNvSpPr>
          <p:nvPr>
            <p:ph type="subTitle" idx="1"/>
          </p:nvPr>
        </p:nvSpPr>
        <p:spPr>
          <a:xfrm>
            <a:off x="849746" y="746234"/>
            <a:ext cx="10892862" cy="51486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 sz="3900">
                <a:solidFill>
                  <a:srgbClr val="40251C"/>
                </a:solidFill>
              </a:defRPr>
            </a:pPr>
            <a:r>
              <a:rPr sz="6000" dirty="0" err="1"/>
              <a:t>祢的大慈爱，</a:t>
            </a:r>
            <a:r>
              <a:rPr sz="6000" dirty="0" err="1" smtClean="0"/>
              <a:t>如一道明光</a:t>
            </a:r>
            <a:r>
              <a:rPr sz="6000" dirty="0" smtClean="0"/>
              <a:t>，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sz="6000" dirty="0" err="1"/>
              <a:t>透进我黑暗的心房</a:t>
            </a:r>
            <a:endParaRPr sz="6000"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Through </a:t>
            </a:r>
            <a:r>
              <a:rPr sz="5400" dirty="0"/>
              <a:t>the darkness Your loving kindness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Tore through the shadows of my </a:t>
            </a:r>
            <a:r>
              <a:rPr sz="5400" dirty="0" smtClean="0"/>
              <a:t>soul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23811063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39164" y="6311404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5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57" name="祢的大慈爱，如一道明光，…"/>
          <p:cNvSpPr txBox="1">
            <a:spLocks noGrp="1"/>
          </p:cNvSpPr>
          <p:nvPr>
            <p:ph type="subTitle" idx="1"/>
          </p:nvPr>
        </p:nvSpPr>
        <p:spPr>
          <a:xfrm>
            <a:off x="900645" y="854670"/>
            <a:ext cx="10591252" cy="51486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sz="6000" dirty="0" err="1" smtClean="0"/>
              <a:t>祢大工成就</a:t>
            </a:r>
            <a:r>
              <a:rPr sz="6000" dirty="0" err="1"/>
              <a:t>，结局已稳当</a:t>
            </a:r>
            <a:r>
              <a:rPr sz="6000" dirty="0"/>
              <a:t>， 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sz="6000" dirty="0" err="1"/>
              <a:t>基督是我，永活盼望</a:t>
            </a:r>
            <a:endParaRPr sz="6000"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The </a:t>
            </a:r>
            <a:r>
              <a:rPr sz="5400" dirty="0"/>
              <a:t>work is finished, the end is written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Jesus Christ, my living hope</a:t>
            </a:r>
          </a:p>
        </p:txBody>
      </p:sp>
    </p:spTree>
    <p:extLst>
      <p:ext uri="{BB962C8B-B14F-4D97-AF65-F5344CB8AC3E}">
        <p14:creationId xmlns:p14="http://schemas.microsoft.com/office/powerpoint/2010/main" val="1064296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134810" y="6407051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6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0" name="何等大慈爱，有谁能想象？…"/>
          <p:cNvSpPr txBox="1">
            <a:spLocks noGrp="1"/>
          </p:cNvSpPr>
          <p:nvPr>
            <p:ph type="subTitle" idx="1"/>
          </p:nvPr>
        </p:nvSpPr>
        <p:spPr>
          <a:xfrm>
            <a:off x="1193019" y="905212"/>
            <a:ext cx="10045243" cy="53084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何等大慈爱，有谁能想象</a:t>
            </a:r>
            <a:r>
              <a:rPr dirty="0"/>
              <a:t>？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无边的恩典，谁能度量</a:t>
            </a:r>
            <a:r>
              <a:rPr dirty="0"/>
              <a:t>？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Who </a:t>
            </a:r>
            <a:r>
              <a:rPr sz="5400" dirty="0"/>
              <a:t>could imagine so great a mercy?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What heart could fathom such boundless grace</a:t>
            </a:r>
            <a:r>
              <a:rPr sz="5400" dirty="0" smtClean="0"/>
              <a:t>?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279623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134810" y="6407051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7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0" name="何等大慈爱，有谁能想象？…"/>
          <p:cNvSpPr txBox="1">
            <a:spLocks noGrp="1"/>
          </p:cNvSpPr>
          <p:nvPr>
            <p:ph type="subTitle" idx="1"/>
          </p:nvPr>
        </p:nvSpPr>
        <p:spPr>
          <a:xfrm>
            <a:off x="1207705" y="774770"/>
            <a:ext cx="10111027" cy="53084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 smtClean="0"/>
              <a:t>永恒的真神</a:t>
            </a:r>
            <a:r>
              <a:rPr dirty="0" err="1"/>
              <a:t>，离荣美天家</a:t>
            </a:r>
            <a:r>
              <a:rPr dirty="0"/>
              <a:t>，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为我过犯担负代价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The </a:t>
            </a:r>
            <a:r>
              <a:rPr sz="5400" dirty="0"/>
              <a:t>God of ages stepped down from glory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To wear my sin and bear my shame</a:t>
            </a:r>
          </a:p>
        </p:txBody>
      </p:sp>
    </p:spTree>
    <p:extLst>
      <p:ext uri="{BB962C8B-B14F-4D97-AF65-F5344CB8AC3E}">
        <p14:creationId xmlns:p14="http://schemas.microsoft.com/office/powerpoint/2010/main" val="11127817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58293" y="636879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8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3" name="十架上宝血，宣告祂宽恕，…"/>
          <p:cNvSpPr txBox="1">
            <a:spLocks noGrp="1"/>
          </p:cNvSpPr>
          <p:nvPr>
            <p:ph type="subTitle" idx="1"/>
          </p:nvPr>
        </p:nvSpPr>
        <p:spPr>
          <a:xfrm>
            <a:off x="1539815" y="785848"/>
            <a:ext cx="9624224" cy="502656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十架上宝血，宣告祂宽恕</a:t>
            </a:r>
            <a:r>
              <a:rPr dirty="0"/>
              <a:t>，</a:t>
            </a:r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/>
              <a:t>宇宙主称我为儿女</a:t>
            </a:r>
            <a:endParaRPr dirty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The </a:t>
            </a:r>
            <a:r>
              <a:rPr sz="5400" dirty="0"/>
              <a:t>cross has spoken, I am forgiven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/>
              <a:t>The King of Kings calls me His </a:t>
            </a:r>
            <a:r>
              <a:rPr sz="5400" dirty="0" smtClean="0"/>
              <a:t>own</a:t>
            </a:r>
          </a:p>
        </p:txBody>
      </p:sp>
    </p:spTree>
    <p:extLst>
      <p:ext uri="{BB962C8B-B14F-4D97-AF65-F5344CB8AC3E}">
        <p14:creationId xmlns:p14="http://schemas.microsoft.com/office/powerpoint/2010/main" val="7947557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0058293" y="6368793"/>
            <a:ext cx="186162" cy="1846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ctr" defTabSz="29209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844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Arial"/>
                <a:sym typeface="Helvetica Neue"/>
              </a:rPr>
              <a:pPr marL="0" marR="0" lvl="0" indent="0" algn="ctr" defTabSz="29209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9</a:t>
            </a:fld>
            <a:endParaRPr kumimoji="0" sz="844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Arial"/>
              <a:sym typeface="Helvetica Neue"/>
            </a:endParaRPr>
          </a:p>
        </p:txBody>
      </p:sp>
      <p:sp>
        <p:nvSpPr>
          <p:cNvPr id="163" name="十架上宝血，宣告祂宽恕，…"/>
          <p:cNvSpPr txBox="1">
            <a:spLocks noGrp="1"/>
          </p:cNvSpPr>
          <p:nvPr>
            <p:ph type="subTitle" idx="1"/>
          </p:nvPr>
        </p:nvSpPr>
        <p:spPr>
          <a:xfrm>
            <a:off x="1486722" y="1016757"/>
            <a:ext cx="9045323" cy="502656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 smtClean="0"/>
              <a:t>荣美的救主，我永远归属</a:t>
            </a:r>
            <a:endParaRPr dirty="0" smtClean="0"/>
          </a:p>
          <a:p>
            <a:pPr algn="ctr">
              <a:defRPr sz="6000">
                <a:solidFill>
                  <a:srgbClr val="40251C"/>
                </a:solidFill>
              </a:defRPr>
            </a:pPr>
            <a:r>
              <a:rPr dirty="0" err="1" smtClean="0"/>
              <a:t>基督是我，永活盼望</a:t>
            </a:r>
            <a:endParaRPr dirty="0" smtClean="0"/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Beautiful Savior, I’m yours forever</a:t>
            </a:r>
          </a:p>
          <a:p>
            <a:pPr algn="ctr">
              <a:defRPr>
                <a:solidFill>
                  <a:srgbClr val="40251C"/>
                </a:solidFill>
              </a:defRPr>
            </a:pPr>
            <a:r>
              <a:rPr sz="5400" dirty="0" smtClean="0"/>
              <a:t>Jesus Christ, my living hope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8530927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14025</TotalTime>
  <Words>512</Words>
  <Application>Microsoft Office PowerPoint</Application>
  <PresentationFormat>Custom</PresentationFormat>
  <Paragraphs>119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自訂設計</vt:lpstr>
      <vt:lpstr>20_BasicBlack</vt:lpstr>
      <vt:lpstr>永活盼望 Living Hope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739</cp:revision>
  <dcterms:created xsi:type="dcterms:W3CDTF">1999-09-19T02:56:02Z</dcterms:created>
  <dcterms:modified xsi:type="dcterms:W3CDTF">2025-05-17T22:51:19Z</dcterms:modified>
</cp:coreProperties>
</file>